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7560000" cy="10692000"/>
  <p:embeddedFontLst>
    <p:embeddedFont>
      <p:font typeface="IBM Plex Sans"/>
      <p:regular r:id="rId30"/>
      <p:bold r:id="rId31"/>
      <p:italic r:id="rId32"/>
      <p:boldItalic r:id="rId33"/>
    </p:embeddedFont>
    <p:embeddedFont>
      <p:font typeface="IBM Plex Sans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8499F19-EA11-4B01-84C9-F4F874791DA9}">
  <a:tblStyle styleId="{78499F19-EA11-4B01-84C9-F4F874791D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BMPlexSans-bold.fntdata"/><Relationship Id="rId30" Type="http://schemas.openxmlformats.org/officeDocument/2006/relationships/font" Target="fonts/IBMPlexSans-regular.fntdata"/><Relationship Id="rId11" Type="http://schemas.openxmlformats.org/officeDocument/2006/relationships/slide" Target="slides/slide4.xml"/><Relationship Id="rId33" Type="http://schemas.openxmlformats.org/officeDocument/2006/relationships/font" Target="fonts/IBMPlexSans-boldItalic.fntdata"/><Relationship Id="rId10" Type="http://schemas.openxmlformats.org/officeDocument/2006/relationships/slide" Target="slides/slide3.xml"/><Relationship Id="rId32" Type="http://schemas.openxmlformats.org/officeDocument/2006/relationships/font" Target="fonts/IBMPlexSans-italic.fntdata"/><Relationship Id="rId13" Type="http://schemas.openxmlformats.org/officeDocument/2006/relationships/slide" Target="slides/slide6.xml"/><Relationship Id="rId35" Type="http://schemas.openxmlformats.org/officeDocument/2006/relationships/font" Target="fonts/IBMPlexSansLight-bold.fntdata"/><Relationship Id="rId12" Type="http://schemas.openxmlformats.org/officeDocument/2006/relationships/slide" Target="slides/slide5.xml"/><Relationship Id="rId34" Type="http://schemas.openxmlformats.org/officeDocument/2006/relationships/font" Target="fonts/IBMPlexSansLight-regular.fntdata"/><Relationship Id="rId15" Type="http://schemas.openxmlformats.org/officeDocument/2006/relationships/slide" Target="slides/slide8.xml"/><Relationship Id="rId37" Type="http://schemas.openxmlformats.org/officeDocument/2006/relationships/font" Target="fonts/IBMPlexSansLight-boldItalic.fntdata"/><Relationship Id="rId14" Type="http://schemas.openxmlformats.org/officeDocument/2006/relationships/slide" Target="slides/slide7.xml"/><Relationship Id="rId36" Type="http://schemas.openxmlformats.org/officeDocument/2006/relationships/font" Target="fonts/IBMPlexSans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69de87e37_0_114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9de87e37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69de87e37_0_1682: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69de87e37_0_1682: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69de87e37_0_127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69de87e37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9de87e37_0_1686: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9de87e37_0_1686: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9de87e37_0_128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9de87e37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69de87e37_0_169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69de87e37_0_169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69de87e37_0_129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69de87e37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69de87e37_0_1699: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69de87e37_0_1699: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69de87e37_0_130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69de87e37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69de87e37_0_170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69de87e37_0_170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69de87e37_0_131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69de87e37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69de87e37_0_115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69de87e37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69de87e37_0_170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69de87e37_0_170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69de87e37_0_132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69de87e37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69de87e37_0_171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69de87e37_0_171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69de87e37_0_117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9de87e37_0_117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9de87e37_0_122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69de87e37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69de87e37_0_123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69de87e37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69de87e37_0_167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69de87e37_0_167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69de87e37_0_125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69de87e37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69de87e37_0_169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69de87e37_0_169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69de87e37_0_126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69de87e37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62" name="Google Shape;62;p14"/>
          <p:cNvSpPr txBox="1"/>
          <p:nvPr>
            <p:ph idx="1" type="subTitle"/>
          </p:nvPr>
        </p:nvSpPr>
        <p:spPr>
          <a:xfrm>
            <a:off x="311700" y="2834125"/>
            <a:ext cx="8520600" cy="7926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sp>
        <p:nvSpPr>
          <p:cNvPr id="65" name="Google Shape;65;p15"/>
          <p:cNvSpPr txBox="1"/>
          <p:nvPr>
            <p:ph type="title"/>
          </p:nvPr>
        </p:nvSpPr>
        <p:spPr>
          <a:xfrm>
            <a:off x="311700" y="2150850"/>
            <a:ext cx="8520600" cy="841800"/>
          </a:xfrm>
          <a:prstGeom prst="rect">
            <a:avLst/>
          </a:prstGeom>
          <a:noFill/>
          <a:ln>
            <a:noFill/>
          </a:ln>
        </p:spPr>
        <p:txBody>
          <a:bodyPr anchorCtr="0" anchor="ctr" bIns="72900" lIns="72900" spcFirstLastPara="1" rIns="72900" wrap="square" tIns="72900">
            <a:noAutofit/>
          </a:bodyPr>
          <a:lstStyle>
            <a:lvl1pPr lvl="0" rtl="0" algn="ctr">
              <a:spcBef>
                <a:spcPts val="0"/>
              </a:spcBef>
              <a:spcAft>
                <a:spcPts val="0"/>
              </a:spcAft>
              <a:buSzPts val="3700"/>
              <a:buChar char="●"/>
              <a:defRPr sz="3700"/>
            </a:lvl1pPr>
            <a:lvl2pPr lvl="1" rtl="0" algn="ctr">
              <a:spcBef>
                <a:spcPts val="0"/>
              </a:spcBef>
              <a:spcAft>
                <a:spcPts val="0"/>
              </a:spcAft>
              <a:buSzPts val="3700"/>
              <a:buChar char="○"/>
              <a:defRPr sz="3700"/>
            </a:lvl2pPr>
            <a:lvl3pPr lvl="2" rtl="0" algn="ctr">
              <a:spcBef>
                <a:spcPts val="0"/>
              </a:spcBef>
              <a:spcAft>
                <a:spcPts val="0"/>
              </a:spcAft>
              <a:buSzPts val="3700"/>
              <a:buChar char="■"/>
              <a:defRPr sz="3700"/>
            </a:lvl3pPr>
            <a:lvl4pPr lvl="3" rtl="0" algn="ctr">
              <a:spcBef>
                <a:spcPts val="0"/>
              </a:spcBef>
              <a:spcAft>
                <a:spcPts val="0"/>
              </a:spcAft>
              <a:buSzPts val="3700"/>
              <a:buChar char="●"/>
              <a:defRPr sz="3700"/>
            </a:lvl4pPr>
            <a:lvl5pPr lvl="4" rtl="0" algn="ctr">
              <a:spcBef>
                <a:spcPts val="0"/>
              </a:spcBef>
              <a:spcAft>
                <a:spcPts val="0"/>
              </a:spcAft>
              <a:buSzPts val="3700"/>
              <a:buChar char="○"/>
              <a:defRPr sz="3700"/>
            </a:lvl5pPr>
            <a:lvl6pPr lvl="5" rtl="0" algn="ctr">
              <a:spcBef>
                <a:spcPts val="0"/>
              </a:spcBef>
              <a:spcAft>
                <a:spcPts val="0"/>
              </a:spcAft>
              <a:buSzPts val="3700"/>
              <a:buChar char="■"/>
              <a:defRPr sz="3700"/>
            </a:lvl6pPr>
            <a:lvl7pPr lvl="6" rtl="0" algn="ctr">
              <a:spcBef>
                <a:spcPts val="0"/>
              </a:spcBef>
              <a:spcAft>
                <a:spcPts val="0"/>
              </a:spcAft>
              <a:buSzPts val="3700"/>
              <a:buChar char="●"/>
              <a:defRPr sz="3700"/>
            </a:lvl7pPr>
            <a:lvl8pPr lvl="7" rtl="0" algn="ctr">
              <a:spcBef>
                <a:spcPts val="0"/>
              </a:spcBef>
              <a:spcAft>
                <a:spcPts val="0"/>
              </a:spcAft>
              <a:buSzPts val="3700"/>
              <a:buChar char="○"/>
              <a:defRPr sz="3700"/>
            </a:lvl8pPr>
            <a:lvl9pPr lvl="8" rtl="0" algn="ctr">
              <a:spcBef>
                <a:spcPts val="0"/>
              </a:spcBef>
              <a:spcAft>
                <a:spcPts val="0"/>
              </a:spcAft>
              <a:buSzPts val="3700"/>
              <a:buChar char="■"/>
              <a:defRPr sz="3700"/>
            </a:lvl9pPr>
          </a:lstStyle>
          <a:p/>
        </p:txBody>
      </p:sp>
      <p:sp>
        <p:nvSpPr>
          <p:cNvPr id="66" name="Google Shape;66;p1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7" name="Shape 67"/>
        <p:cNvGrpSpPr/>
        <p:nvPr/>
      </p:nvGrpSpPr>
      <p:grpSpPr>
        <a:xfrm>
          <a:off x="0" y="0"/>
          <a:ext cx="0" cy="0"/>
          <a:chOff x="0" y="0"/>
          <a:chExt cx="0" cy="0"/>
        </a:xfrm>
      </p:grpSpPr>
      <p:sp>
        <p:nvSpPr>
          <p:cNvPr id="68" name="Google Shape;68;p16"/>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9" name="Google Shape;69;p16"/>
          <p:cNvSpPr txBox="1"/>
          <p:nvPr>
            <p:ph idx="1" type="body"/>
          </p:nvPr>
        </p:nvSpPr>
        <p:spPr>
          <a:xfrm>
            <a:off x="311700" y="1152475"/>
            <a:ext cx="8520600" cy="34164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73" name="Google Shape;73;p17"/>
          <p:cNvSpPr txBox="1"/>
          <p:nvPr>
            <p:ph idx="1" type="body"/>
          </p:nvPr>
        </p:nvSpPr>
        <p:spPr>
          <a:xfrm>
            <a:off x="3117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8324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311700" y="555600"/>
            <a:ext cx="2808000" cy="755700"/>
          </a:xfrm>
          <a:prstGeom prst="rect">
            <a:avLst/>
          </a:prstGeom>
          <a:noFill/>
          <a:ln>
            <a:noFill/>
          </a:ln>
        </p:spPr>
        <p:txBody>
          <a:bodyPr anchorCtr="0" anchor="b" bIns="72900" lIns="72900" spcFirstLastPara="1" rIns="72900" wrap="square" tIns="7290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1" name="Google Shape;81;p19"/>
          <p:cNvSpPr txBox="1"/>
          <p:nvPr>
            <p:ph idx="1" type="body"/>
          </p:nvPr>
        </p:nvSpPr>
        <p:spPr>
          <a:xfrm>
            <a:off x="311700" y="1389600"/>
            <a:ext cx="2808000" cy="3179400"/>
          </a:xfrm>
          <a:prstGeom prst="rect">
            <a:avLst/>
          </a:prstGeom>
          <a:noFill/>
          <a:ln>
            <a:noFill/>
          </a:ln>
        </p:spPr>
        <p:txBody>
          <a:bodyPr anchorCtr="0" anchor="ctr" bIns="72900" lIns="72900" spcFirstLastPara="1" rIns="72900" wrap="square" tIns="7290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3" name="Shape 83"/>
        <p:cNvGrpSpPr/>
        <p:nvPr/>
      </p:nvGrpSpPr>
      <p:grpSpPr>
        <a:xfrm>
          <a:off x="0" y="0"/>
          <a:ext cx="0" cy="0"/>
          <a:chOff x="0" y="0"/>
          <a:chExt cx="0" cy="0"/>
        </a:xfrm>
      </p:grpSpPr>
      <p:sp>
        <p:nvSpPr>
          <p:cNvPr id="84" name="Google Shape;84;p20"/>
          <p:cNvSpPr txBox="1"/>
          <p:nvPr>
            <p:ph type="title"/>
          </p:nvPr>
        </p:nvSpPr>
        <p:spPr>
          <a:xfrm>
            <a:off x="490250" y="450150"/>
            <a:ext cx="6367800" cy="40908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4900"/>
              <a:buChar char="●"/>
              <a:defRPr sz="4900"/>
            </a:lvl1pPr>
            <a:lvl2pPr lvl="1" rtl="0">
              <a:spcBef>
                <a:spcPts val="0"/>
              </a:spcBef>
              <a:spcAft>
                <a:spcPts val="0"/>
              </a:spcAft>
              <a:buSzPts val="4900"/>
              <a:buChar char="○"/>
              <a:defRPr sz="4900"/>
            </a:lvl2pPr>
            <a:lvl3pPr lvl="2" rtl="0">
              <a:spcBef>
                <a:spcPts val="0"/>
              </a:spcBef>
              <a:spcAft>
                <a:spcPts val="0"/>
              </a:spcAft>
              <a:buSzPts val="4900"/>
              <a:buChar char="■"/>
              <a:defRPr sz="4900"/>
            </a:lvl3pPr>
            <a:lvl4pPr lvl="3" rtl="0">
              <a:spcBef>
                <a:spcPts val="0"/>
              </a:spcBef>
              <a:spcAft>
                <a:spcPts val="0"/>
              </a:spcAft>
              <a:buSzPts val="4900"/>
              <a:buChar char="●"/>
              <a:defRPr sz="4900"/>
            </a:lvl4pPr>
            <a:lvl5pPr lvl="4" rtl="0">
              <a:spcBef>
                <a:spcPts val="0"/>
              </a:spcBef>
              <a:spcAft>
                <a:spcPts val="0"/>
              </a:spcAft>
              <a:buSzPts val="4900"/>
              <a:buChar char="○"/>
              <a:defRPr sz="4900"/>
            </a:lvl5pPr>
            <a:lvl6pPr lvl="5" rtl="0">
              <a:spcBef>
                <a:spcPts val="0"/>
              </a:spcBef>
              <a:spcAft>
                <a:spcPts val="0"/>
              </a:spcAft>
              <a:buSzPts val="4900"/>
              <a:buChar char="■"/>
              <a:defRPr sz="4900"/>
            </a:lvl6pPr>
            <a:lvl7pPr lvl="6" rtl="0">
              <a:spcBef>
                <a:spcPts val="0"/>
              </a:spcBef>
              <a:spcAft>
                <a:spcPts val="0"/>
              </a:spcAft>
              <a:buSzPts val="4900"/>
              <a:buChar char="●"/>
              <a:defRPr sz="4900"/>
            </a:lvl7pPr>
            <a:lvl8pPr lvl="7" rtl="0">
              <a:spcBef>
                <a:spcPts val="0"/>
              </a:spcBef>
              <a:spcAft>
                <a:spcPts val="0"/>
              </a:spcAft>
              <a:buSzPts val="4900"/>
              <a:buChar char="○"/>
              <a:defRPr sz="4900"/>
            </a:lvl8pPr>
            <a:lvl9pPr lvl="8" rtl="0">
              <a:spcBef>
                <a:spcPts val="0"/>
              </a:spcBef>
              <a:spcAft>
                <a:spcPts val="0"/>
              </a:spcAft>
              <a:buSzPts val="4900"/>
              <a:buChar char="■"/>
              <a:defRPr sz="4900"/>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88" name="Google Shape;88;p21"/>
          <p:cNvSpPr txBox="1"/>
          <p:nvPr>
            <p:ph type="title"/>
          </p:nvPr>
        </p:nvSpPr>
        <p:spPr>
          <a:xfrm>
            <a:off x="265500" y="1233175"/>
            <a:ext cx="4045200" cy="14823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89" name="Google Shape;89;p21"/>
          <p:cNvSpPr txBox="1"/>
          <p:nvPr>
            <p:ph idx="1" type="subTitle"/>
          </p:nvPr>
        </p:nvSpPr>
        <p:spPr>
          <a:xfrm>
            <a:off x="265500" y="2803075"/>
            <a:ext cx="4045200" cy="12351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90" name="Google Shape;90;p21"/>
          <p:cNvSpPr txBox="1"/>
          <p:nvPr>
            <p:ph idx="2" type="body"/>
          </p:nvPr>
        </p:nvSpPr>
        <p:spPr>
          <a:xfrm>
            <a:off x="4939500" y="724075"/>
            <a:ext cx="3837000" cy="36951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2" name="Shape 92"/>
        <p:cNvGrpSpPr/>
        <p:nvPr/>
      </p:nvGrpSpPr>
      <p:grpSpPr>
        <a:xfrm>
          <a:off x="0" y="0"/>
          <a:ext cx="0" cy="0"/>
          <a:chOff x="0" y="0"/>
          <a:chExt cx="0" cy="0"/>
        </a:xfrm>
      </p:grpSpPr>
      <p:sp>
        <p:nvSpPr>
          <p:cNvPr id="93" name="Google Shape;93;p22"/>
          <p:cNvSpPr txBox="1"/>
          <p:nvPr>
            <p:ph idx="1" type="body"/>
          </p:nvPr>
        </p:nvSpPr>
        <p:spPr>
          <a:xfrm>
            <a:off x="311700" y="4230575"/>
            <a:ext cx="5998800" cy="605100"/>
          </a:xfrm>
          <a:prstGeom prst="rect">
            <a:avLst/>
          </a:prstGeom>
          <a:noFill/>
          <a:ln>
            <a:noFill/>
          </a:ln>
        </p:spPr>
        <p:txBody>
          <a:bodyPr anchorCtr="0" anchor="ctr" bIns="72900" lIns="72900" spcFirstLastPara="1" rIns="72900" wrap="square" tIns="72900">
            <a:noAutofit/>
          </a:bodyPr>
          <a:lstStyle>
            <a:lvl1pPr indent="-228600" lvl="0" marL="457200" rtl="0">
              <a:lnSpc>
                <a:spcPct val="100000"/>
              </a:lnSpc>
              <a:spcBef>
                <a:spcPts val="0"/>
              </a:spcBef>
              <a:spcAft>
                <a:spcPts val="0"/>
              </a:spcAft>
              <a:buSzPts val="1100"/>
              <a:buNone/>
              <a:defRPr sz="1100"/>
            </a:lvl1pPr>
          </a:lstStyle>
          <a:p/>
        </p:txBody>
      </p:sp>
      <p:sp>
        <p:nvSpPr>
          <p:cNvPr id="94" name="Google Shape;94;p2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5" name="Shape 95"/>
        <p:cNvGrpSpPr/>
        <p:nvPr/>
      </p:nvGrpSpPr>
      <p:grpSpPr>
        <a:xfrm>
          <a:off x="0" y="0"/>
          <a:ext cx="0" cy="0"/>
          <a:chOff x="0" y="0"/>
          <a:chExt cx="0" cy="0"/>
        </a:xfrm>
      </p:grpSpPr>
      <p:sp>
        <p:nvSpPr>
          <p:cNvPr id="96" name="Google Shape;96;p23"/>
          <p:cNvSpPr txBox="1"/>
          <p:nvPr>
            <p:ph hasCustomPrompt="1" type="title"/>
          </p:nvPr>
        </p:nvSpPr>
        <p:spPr>
          <a:xfrm>
            <a:off x="311700" y="1106125"/>
            <a:ext cx="8520600" cy="19635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12100"/>
              <a:buChar char="●"/>
              <a:defRPr sz="12100"/>
            </a:lvl1pPr>
            <a:lvl2pPr lvl="1" rtl="0" algn="ctr">
              <a:spcBef>
                <a:spcPts val="0"/>
              </a:spcBef>
              <a:spcAft>
                <a:spcPts val="0"/>
              </a:spcAft>
              <a:buSzPts val="12100"/>
              <a:buChar char="○"/>
              <a:defRPr sz="12100"/>
            </a:lvl2pPr>
            <a:lvl3pPr lvl="2" rtl="0" algn="ctr">
              <a:spcBef>
                <a:spcPts val="0"/>
              </a:spcBef>
              <a:spcAft>
                <a:spcPts val="0"/>
              </a:spcAft>
              <a:buSzPts val="12100"/>
              <a:buChar char="■"/>
              <a:defRPr sz="12100"/>
            </a:lvl3pPr>
            <a:lvl4pPr lvl="3" rtl="0" algn="ctr">
              <a:spcBef>
                <a:spcPts val="0"/>
              </a:spcBef>
              <a:spcAft>
                <a:spcPts val="0"/>
              </a:spcAft>
              <a:buSzPts val="12100"/>
              <a:buChar char="●"/>
              <a:defRPr sz="12100"/>
            </a:lvl4pPr>
            <a:lvl5pPr lvl="4" rtl="0" algn="ctr">
              <a:spcBef>
                <a:spcPts val="0"/>
              </a:spcBef>
              <a:spcAft>
                <a:spcPts val="0"/>
              </a:spcAft>
              <a:buSzPts val="12100"/>
              <a:buChar char="○"/>
              <a:defRPr sz="12100"/>
            </a:lvl5pPr>
            <a:lvl6pPr lvl="5" rtl="0" algn="ctr">
              <a:spcBef>
                <a:spcPts val="0"/>
              </a:spcBef>
              <a:spcAft>
                <a:spcPts val="0"/>
              </a:spcAft>
              <a:buSzPts val="12100"/>
              <a:buChar char="■"/>
              <a:defRPr sz="12100"/>
            </a:lvl6pPr>
            <a:lvl7pPr lvl="6" rtl="0" algn="ctr">
              <a:spcBef>
                <a:spcPts val="0"/>
              </a:spcBef>
              <a:spcAft>
                <a:spcPts val="0"/>
              </a:spcAft>
              <a:buSzPts val="12100"/>
              <a:buChar char="●"/>
              <a:defRPr sz="12100"/>
            </a:lvl7pPr>
            <a:lvl8pPr lvl="7" rtl="0" algn="ctr">
              <a:spcBef>
                <a:spcPts val="0"/>
              </a:spcBef>
              <a:spcAft>
                <a:spcPts val="0"/>
              </a:spcAft>
              <a:buSzPts val="12100"/>
              <a:buChar char="○"/>
              <a:defRPr sz="12100"/>
            </a:lvl8pPr>
            <a:lvl9pPr lvl="8" rtl="0" algn="ctr">
              <a:spcBef>
                <a:spcPts val="0"/>
              </a:spcBef>
              <a:spcAft>
                <a:spcPts val="0"/>
              </a:spcAft>
              <a:buSzPts val="12100"/>
              <a:buChar char="■"/>
              <a:defRPr sz="12100"/>
            </a:lvl9pPr>
          </a:lstStyle>
          <a:p>
            <a:r>
              <a:t>xx%</a:t>
            </a:r>
          </a:p>
        </p:txBody>
      </p:sp>
      <p:sp>
        <p:nvSpPr>
          <p:cNvPr id="97" name="Google Shape;97;p23"/>
          <p:cNvSpPr txBox="1"/>
          <p:nvPr>
            <p:ph idx="1" type="body"/>
          </p:nvPr>
        </p:nvSpPr>
        <p:spPr>
          <a:xfrm>
            <a:off x="311700" y="3152225"/>
            <a:ext cx="8520600" cy="1300800"/>
          </a:xfrm>
          <a:prstGeom prst="rect">
            <a:avLst/>
          </a:prstGeom>
          <a:noFill/>
          <a:ln>
            <a:noFill/>
          </a:ln>
        </p:spPr>
        <p:txBody>
          <a:bodyPr anchorCtr="0" anchor="ctr" bIns="72900" lIns="72900" spcFirstLastPara="1" rIns="72900" wrap="square" tIns="72900">
            <a:noAutofit/>
          </a:bodyPr>
          <a:lstStyle>
            <a:lvl1pPr indent="-298450" lvl="0" marL="457200" rtl="0" algn="ctr">
              <a:spcBef>
                <a:spcPts val="0"/>
              </a:spcBef>
              <a:spcAft>
                <a:spcPts val="0"/>
              </a:spcAft>
              <a:buSzPts val="1100"/>
              <a:buChar char="●"/>
              <a:defRPr sz="1100"/>
            </a:lvl1pPr>
            <a:lvl2pPr indent="-298450" lvl="1" marL="914400" rtl="0" algn="ctr">
              <a:spcBef>
                <a:spcPts val="0"/>
              </a:spcBef>
              <a:spcAft>
                <a:spcPts val="0"/>
              </a:spcAft>
              <a:buSzPts val="1100"/>
              <a:buChar char="○"/>
              <a:defRPr sz="1100"/>
            </a:lvl2pPr>
            <a:lvl3pPr indent="-298450" lvl="2" marL="1371600" rtl="0" algn="ctr">
              <a:spcBef>
                <a:spcPts val="0"/>
              </a:spcBef>
              <a:spcAft>
                <a:spcPts val="0"/>
              </a:spcAft>
              <a:buSzPts val="1100"/>
              <a:buChar char="■"/>
              <a:defRPr sz="1100"/>
            </a:lvl3pPr>
            <a:lvl4pPr indent="-298450" lvl="3" marL="1828800" rtl="0" algn="ctr">
              <a:spcBef>
                <a:spcPts val="0"/>
              </a:spcBef>
              <a:spcAft>
                <a:spcPts val="0"/>
              </a:spcAft>
              <a:buSzPts val="1100"/>
              <a:buChar char="●"/>
              <a:defRPr sz="1100"/>
            </a:lvl4pPr>
            <a:lvl5pPr indent="-298450" lvl="4" marL="2286000" rtl="0" algn="ctr">
              <a:spcBef>
                <a:spcPts val="0"/>
              </a:spcBef>
              <a:spcAft>
                <a:spcPts val="0"/>
              </a:spcAft>
              <a:buSzPts val="1100"/>
              <a:buChar char="○"/>
              <a:defRPr sz="1100"/>
            </a:lvl5pPr>
            <a:lvl6pPr indent="-298450" lvl="5" marL="2743200" rtl="0" algn="ctr">
              <a:spcBef>
                <a:spcPts val="0"/>
              </a:spcBef>
              <a:spcAft>
                <a:spcPts val="0"/>
              </a:spcAft>
              <a:buSzPts val="1100"/>
              <a:buChar char="■"/>
              <a:defRPr sz="1100"/>
            </a:lvl6pPr>
            <a:lvl7pPr indent="-298450" lvl="6" marL="3200400" rtl="0" algn="ctr">
              <a:spcBef>
                <a:spcPts val="0"/>
              </a:spcBef>
              <a:spcAft>
                <a:spcPts val="0"/>
              </a:spcAft>
              <a:buSzPts val="1100"/>
              <a:buChar char="●"/>
              <a:defRPr sz="1100"/>
            </a:lvl7pPr>
            <a:lvl8pPr indent="-298450" lvl="7" marL="3657600" rtl="0" algn="ctr">
              <a:spcBef>
                <a:spcPts val="0"/>
              </a:spcBef>
              <a:spcAft>
                <a:spcPts val="0"/>
              </a:spcAft>
              <a:buSzPts val="1100"/>
              <a:buChar char="○"/>
              <a:defRPr sz="1100"/>
            </a:lvl8pPr>
            <a:lvl9pPr indent="-298450" lvl="8" marL="4114800" rtl="0" algn="ctr">
              <a:spcBef>
                <a:spcPts val="0"/>
              </a:spcBef>
              <a:spcAft>
                <a:spcPts val="0"/>
              </a:spcAft>
              <a:buSzPts val="1100"/>
              <a:buChar char="■"/>
              <a:defRPr sz="1100"/>
            </a:lvl9pPr>
          </a:lstStyle>
          <a:p/>
        </p:txBody>
      </p:sp>
      <p:sp>
        <p:nvSpPr>
          <p:cNvPr id="98" name="Google Shape;98;p2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9" name="Shape 99"/>
        <p:cNvGrpSpPr/>
        <p:nvPr/>
      </p:nvGrpSpPr>
      <p:grpSpPr>
        <a:xfrm>
          <a:off x="0" y="0"/>
          <a:ext cx="0" cy="0"/>
          <a:chOff x="0" y="0"/>
          <a:chExt cx="0" cy="0"/>
        </a:xfrm>
      </p:grpSpPr>
      <p:sp>
        <p:nvSpPr>
          <p:cNvPr id="100" name="Google Shape;100;p2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3.jpg"/><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theme" Target="../theme/theme1.xml"/><Relationship Id="rId14" Type="http://schemas.openxmlformats.org/officeDocument/2006/relationships/slideLayout" Target="../slideLayouts/slideLayout2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grpSp>
        <p:nvGrpSpPr>
          <p:cNvPr id="52" name="Google Shape;52;p13"/>
          <p:cNvGrpSpPr/>
          <p:nvPr/>
        </p:nvGrpSpPr>
        <p:grpSpPr>
          <a:xfrm>
            <a:off x="0" y="4827289"/>
            <a:ext cx="9143798" cy="316433"/>
            <a:chOff x="0" y="7094781"/>
            <a:chExt cx="10692000" cy="465069"/>
          </a:xfrm>
        </p:grpSpPr>
        <p:sp>
          <p:nvSpPr>
            <p:cNvPr id="53" name="Google Shape;53;p13"/>
            <p:cNvSpPr/>
            <p:nvPr/>
          </p:nvSpPr>
          <p:spPr>
            <a:xfrm>
              <a:off x="0" y="7094850"/>
              <a:ext cx="10692000" cy="465000"/>
            </a:xfrm>
            <a:prstGeom prst="rect">
              <a:avLst/>
            </a:prstGeom>
            <a:solidFill>
              <a:srgbClr val="FFFFF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a:p>
          </p:txBody>
        </p:sp>
        <p:sp>
          <p:nvSpPr>
            <p:cNvPr id="54" name="Google Shape;54;p13"/>
            <p:cNvSpPr txBox="1"/>
            <p:nvPr/>
          </p:nvSpPr>
          <p:spPr>
            <a:xfrm>
              <a:off x="514889" y="7198197"/>
              <a:ext cx="4216500" cy="266400"/>
            </a:xfrm>
            <a:prstGeom prst="rect">
              <a:avLst/>
            </a:prstGeom>
            <a:noFill/>
            <a:ln>
              <a:noFill/>
            </a:ln>
          </p:spPr>
          <p:txBody>
            <a:bodyPr anchorCtr="0" anchor="b" bIns="73700" lIns="73700" spcFirstLastPara="1" rIns="73700" wrap="square" tIns="73700">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55" name="Google Shape;55;p13"/>
            <p:cNvGrpSpPr/>
            <p:nvPr/>
          </p:nvGrpSpPr>
          <p:grpSpPr>
            <a:xfrm>
              <a:off x="7712143" y="7094781"/>
              <a:ext cx="2412328" cy="430321"/>
              <a:chOff x="5831433" y="6857683"/>
              <a:chExt cx="4631966" cy="815774"/>
            </a:xfrm>
          </p:grpSpPr>
          <p:pic>
            <p:nvPicPr>
              <p:cNvPr id="56" name="Google Shape;56;p13"/>
              <p:cNvPicPr preferRelativeResize="0"/>
              <p:nvPr/>
            </p:nvPicPr>
            <p:blipFill>
              <a:blip r:embed="rId1">
                <a:alphaModFix/>
              </a:blip>
              <a:stretch>
                <a:fillRect/>
              </a:stretch>
            </p:blipFill>
            <p:spPr>
              <a:xfrm>
                <a:off x="9513825" y="6857683"/>
                <a:ext cx="949574" cy="815774"/>
              </a:xfrm>
              <a:prstGeom prst="rect">
                <a:avLst/>
              </a:prstGeom>
              <a:noFill/>
              <a:ln>
                <a:noFill/>
              </a:ln>
            </p:spPr>
          </p:pic>
          <p:pic>
            <p:nvPicPr>
              <p:cNvPr id="57" name="Google Shape;57;p13"/>
              <p:cNvPicPr preferRelativeResize="0"/>
              <p:nvPr/>
            </p:nvPicPr>
            <p:blipFill>
              <a:blip r:embed="rId2">
                <a:alphaModFix/>
              </a:blip>
              <a:stretch>
                <a:fillRect/>
              </a:stretch>
            </p:blipFill>
            <p:spPr>
              <a:xfrm>
                <a:off x="5831433" y="7117645"/>
                <a:ext cx="1933325" cy="446407"/>
              </a:xfrm>
              <a:prstGeom prst="rect">
                <a:avLst/>
              </a:prstGeom>
              <a:noFill/>
              <a:ln>
                <a:noFill/>
              </a:ln>
            </p:spPr>
          </p:pic>
          <p:pic>
            <p:nvPicPr>
              <p:cNvPr id="58" name="Google Shape;58;p13"/>
              <p:cNvPicPr preferRelativeResize="0"/>
              <p:nvPr/>
            </p:nvPicPr>
            <p:blipFill rotWithShape="1">
              <a:blip r:embed="rId3">
                <a:alphaModFix/>
              </a:blip>
              <a:srcRect b="23935" l="18913" r="10250" t="28704"/>
              <a:stretch/>
            </p:blipFill>
            <p:spPr>
              <a:xfrm>
                <a:off x="8144179" y="7097827"/>
                <a:ext cx="990224" cy="393901"/>
              </a:xfrm>
              <a:prstGeom prst="rect">
                <a:avLst/>
              </a:prstGeom>
              <a:noFill/>
              <a:ln>
                <a:noFill/>
              </a:ln>
            </p:spPr>
          </p:pic>
        </p:grpSp>
      </p:grpSp>
      <p:sp>
        <p:nvSpPr>
          <p:cNvPr id="59" name="Google Shape;59;p13"/>
          <p:cNvSpPr txBox="1"/>
          <p:nvPr>
            <p:ph idx="2" type="sldNum"/>
          </p:nvPr>
        </p:nvSpPr>
        <p:spPr>
          <a:xfrm>
            <a:off x="4297600" y="4808613"/>
            <a:ext cx="548700" cy="393600"/>
          </a:xfrm>
          <a:prstGeom prst="rect">
            <a:avLst/>
          </a:prstGeom>
          <a:noFill/>
          <a:ln>
            <a:noFill/>
          </a:ln>
        </p:spPr>
        <p:txBody>
          <a:bodyPr anchorCtr="0" anchor="ctr" bIns="72900" lIns="72900" spcFirstLastPara="1" rIns="72900" wrap="square" tIns="72900">
            <a:noAutofit/>
          </a:bodyPr>
          <a:lstStyle>
            <a:lvl1pPr lvl="0" rtl="0">
              <a:buClr>
                <a:srgbClr val="000000"/>
              </a:buClr>
              <a:buSzPts val="900"/>
              <a:buFont typeface="Arial"/>
              <a:buNone/>
              <a:defRPr sz="1100"/>
            </a:lvl1pPr>
            <a:lvl2pPr lvl="1" rtl="0">
              <a:buClr>
                <a:srgbClr val="000000"/>
              </a:buClr>
              <a:buSzPts val="900"/>
              <a:buFont typeface="Arial"/>
              <a:buNone/>
              <a:defRPr sz="1100"/>
            </a:lvl2pPr>
            <a:lvl3pPr lvl="2" rtl="0">
              <a:buClr>
                <a:srgbClr val="000000"/>
              </a:buClr>
              <a:buSzPts val="900"/>
              <a:buFont typeface="Arial"/>
              <a:buNone/>
              <a:defRPr sz="1100"/>
            </a:lvl3pPr>
            <a:lvl4pPr lvl="3" rtl="0">
              <a:buClr>
                <a:srgbClr val="000000"/>
              </a:buClr>
              <a:buSzPts val="900"/>
              <a:buFont typeface="Arial"/>
              <a:buNone/>
              <a:defRPr sz="1100"/>
            </a:lvl4pPr>
            <a:lvl5pPr lvl="4" rtl="0">
              <a:buClr>
                <a:srgbClr val="000000"/>
              </a:buClr>
              <a:buSzPts val="900"/>
              <a:buFont typeface="Arial"/>
              <a:buNone/>
              <a:defRPr sz="1100"/>
            </a:lvl5pPr>
            <a:lvl6pPr lvl="5" rtl="0">
              <a:buClr>
                <a:srgbClr val="000000"/>
              </a:buClr>
              <a:buSzPts val="900"/>
              <a:buFont typeface="Arial"/>
              <a:buNone/>
              <a:defRPr sz="1100"/>
            </a:lvl6pPr>
            <a:lvl7pPr lvl="6" rtl="0">
              <a:buClr>
                <a:srgbClr val="000000"/>
              </a:buClr>
              <a:buSzPts val="900"/>
              <a:buFont typeface="Arial"/>
              <a:buNone/>
              <a:defRPr sz="1100"/>
            </a:lvl7pPr>
            <a:lvl8pPr lvl="7" rtl="0">
              <a:buClr>
                <a:srgbClr val="000000"/>
              </a:buClr>
              <a:buSzPts val="900"/>
              <a:buFont typeface="Arial"/>
              <a:buNone/>
              <a:defRPr sz="1100"/>
            </a:lvl8pPr>
            <a:lvl9pPr lvl="8" rtl="0">
              <a:buClr>
                <a:srgbClr val="000000"/>
              </a:buClr>
              <a:buSzPts val="900"/>
              <a:buFont typeface="Arial"/>
              <a:buNone/>
              <a:defRPr sz="1100"/>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www.bunchball.com/gamification/game-mechanics" TargetMode="External"/><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6" name="Google Shape;106;p25"/>
          <p:cNvSpPr txBox="1"/>
          <p:nvPr>
            <p:ph idx="1" type="body"/>
          </p:nvPr>
        </p:nvSpPr>
        <p:spPr>
          <a:xfrm>
            <a:off x="487525" y="1682500"/>
            <a:ext cx="7632300" cy="1778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gamification as an approach to look at enhancing engagement of users. </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Gamification</a:t>
            </a:r>
            <a:endParaRPr b="1">
              <a:solidFill>
                <a:srgbClr val="000000"/>
              </a:solidFill>
              <a:latin typeface="IBM Plex Sans"/>
              <a:ea typeface="IBM Plex Sans"/>
              <a:cs typeface="IBM Plex Sans"/>
              <a:sym typeface="IBM Plex Sans"/>
            </a:endParaRPr>
          </a:p>
        </p:txBody>
      </p:sp>
      <p:sp>
        <p:nvSpPr>
          <p:cNvPr id="107" name="Google Shape;107;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09" name="Google Shape;109;p25"/>
          <p:cNvGrpSpPr/>
          <p:nvPr/>
        </p:nvGrpSpPr>
        <p:grpSpPr>
          <a:xfrm>
            <a:off x="6917336" y="4812275"/>
            <a:ext cx="1613268" cy="288299"/>
            <a:chOff x="805865" y="375582"/>
            <a:chExt cx="4067745" cy="755700"/>
          </a:xfrm>
        </p:grpSpPr>
        <p:pic>
          <p:nvPicPr>
            <p:cNvPr id="110" name="Google Shape;110;p2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11" name="Google Shape;111;p2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12" name="Google Shape;112;p2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1873063" y="652800"/>
            <a:ext cx="5397875" cy="383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01" name="Google Shape;201;p35"/>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MISSIONS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Short and long-term goals to achieve.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Missions or challenges or journeys give users a purpose for interaction, and educate users about what is valued and possible within the experience.</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02" name="Google Shape;202;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04" name="Google Shape;204;p35"/>
          <p:cNvGrpSpPr/>
          <p:nvPr/>
        </p:nvGrpSpPr>
        <p:grpSpPr>
          <a:xfrm>
            <a:off x="6917336" y="4812275"/>
            <a:ext cx="1613268" cy="288299"/>
            <a:chOff x="805865" y="375582"/>
            <a:chExt cx="4067745" cy="755700"/>
          </a:xfrm>
        </p:grpSpPr>
        <p:pic>
          <p:nvPicPr>
            <p:cNvPr id="205" name="Google Shape;205;p3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06" name="Google Shape;206;p3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07" name="Google Shape;207;p3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1148825" y="759150"/>
            <a:ext cx="6488049" cy="369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18" name="Google Shape;218;p37"/>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TASKS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Specific actions that achieve goals.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Specific challenges and activities within the missions and levels that are closely tied to the overall purpose of gamification - education, sales, collaboration etc.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19" name="Google Shape;219;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21" name="Google Shape;221;p37"/>
          <p:cNvGrpSpPr/>
          <p:nvPr/>
        </p:nvGrpSpPr>
        <p:grpSpPr>
          <a:xfrm>
            <a:off x="6917336" y="4812275"/>
            <a:ext cx="1613268" cy="288299"/>
            <a:chOff x="805865" y="375582"/>
            <a:chExt cx="4067745" cy="755700"/>
          </a:xfrm>
        </p:grpSpPr>
        <p:pic>
          <p:nvPicPr>
            <p:cNvPr id="222" name="Google Shape;222;p3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23" name="Google Shape;223;p3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24" name="Google Shape;224;p37"/>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8"/>
          <p:cNvPicPr preferRelativeResize="0"/>
          <p:nvPr/>
        </p:nvPicPr>
        <p:blipFill>
          <a:blip r:embed="rId3">
            <a:alphaModFix/>
          </a:blip>
          <a:stretch>
            <a:fillRect/>
          </a:stretch>
        </p:blipFill>
        <p:spPr>
          <a:xfrm>
            <a:off x="1969450" y="1016287"/>
            <a:ext cx="5205100" cy="311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35" name="Google Shape;235;p39"/>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POINTS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Tangible evidence of accomplishments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Points help keep score and establish status or can even be used as currency to purchase virtual or real goods. Points can be earned by completing tasks within missions, completing missions, for collaborating etc.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36" name="Google Shape;236;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38" name="Google Shape;238;p39"/>
          <p:cNvGrpSpPr/>
          <p:nvPr/>
        </p:nvGrpSpPr>
        <p:grpSpPr>
          <a:xfrm>
            <a:off x="6917336" y="4812275"/>
            <a:ext cx="1613268" cy="288299"/>
            <a:chOff x="805865" y="375582"/>
            <a:chExt cx="4067745" cy="755700"/>
          </a:xfrm>
        </p:grpSpPr>
        <p:pic>
          <p:nvPicPr>
            <p:cNvPr id="239" name="Google Shape;239;p3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40" name="Google Shape;240;p3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41" name="Google Shape;241;p39"/>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2687275" y="573613"/>
            <a:ext cx="3769450" cy="399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2" name="Google Shape;252;p41"/>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BADGES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Evidence of accomplishments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An indicator of accomplishment or mastery of a skill is especially meaningful within a community that understands its value. Used to identify skills and expertise within a group.</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53" name="Google Shape;253;p4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55" name="Google Shape;255;p41"/>
          <p:cNvGrpSpPr/>
          <p:nvPr/>
        </p:nvGrpSpPr>
        <p:grpSpPr>
          <a:xfrm>
            <a:off x="6917336" y="4812275"/>
            <a:ext cx="1613268" cy="288299"/>
            <a:chOff x="805865" y="375582"/>
            <a:chExt cx="4067745" cy="755700"/>
          </a:xfrm>
        </p:grpSpPr>
        <p:pic>
          <p:nvPicPr>
            <p:cNvPr id="256" name="Google Shape;256;p4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57" name="Google Shape;257;p4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58" name="Google Shape;258;p41"/>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1280200" y="838025"/>
            <a:ext cx="6583602" cy="34674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69" name="Google Shape;269;p43"/>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LEVELS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Status &amp; Expertise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Levels indicate long-term or sustained achievement. Used to identify status within a community or to unlock new missions, badges, activities, and rewards.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70" name="Google Shape;270;p4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72" name="Google Shape;272;p43"/>
          <p:cNvGrpSpPr/>
          <p:nvPr/>
        </p:nvGrpSpPr>
        <p:grpSpPr>
          <a:xfrm>
            <a:off x="6917336" y="4812275"/>
            <a:ext cx="1613268" cy="288299"/>
            <a:chOff x="805865" y="375582"/>
            <a:chExt cx="4067745" cy="755700"/>
          </a:xfrm>
        </p:grpSpPr>
        <p:pic>
          <p:nvPicPr>
            <p:cNvPr id="273" name="Google Shape;273;p4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74" name="Google Shape;274;p4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75" name="Google Shape;275;p43"/>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6"/>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18" name="Google Shape;118;p26"/>
          <p:cNvSpPr txBox="1"/>
          <p:nvPr>
            <p:ph idx="1" type="body"/>
          </p:nvPr>
        </p:nvSpPr>
        <p:spPr>
          <a:xfrm>
            <a:off x="466375" y="1066000"/>
            <a:ext cx="7632300" cy="3011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‘Gamification’</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Gamification is the process of taking something that already exists – a website, an enterprise application, an online community – and integrating </a:t>
            </a:r>
            <a:r>
              <a:rPr b="1" lang="en" sz="1400">
                <a:solidFill>
                  <a:schemeClr val="dk1"/>
                </a:solidFill>
                <a:uFill>
                  <a:noFill/>
                </a:uFill>
                <a:latin typeface="IBM Plex Sans"/>
                <a:ea typeface="IBM Plex Sans"/>
                <a:cs typeface="IBM Plex Sans"/>
                <a:sym typeface="IBM Plex Sans"/>
                <a:hlinkClick r:id="rId3"/>
              </a:rPr>
              <a:t>game mechanics</a:t>
            </a:r>
            <a:r>
              <a:rPr b="1" lang="en" sz="1400">
                <a:solidFill>
                  <a:schemeClr val="dk1"/>
                </a:solidFill>
                <a:latin typeface="IBM Plex Sans"/>
                <a:ea typeface="IBM Plex Sans"/>
                <a:cs typeface="IBM Plex Sans"/>
                <a:sym typeface="IBM Plex Sans"/>
              </a:rPr>
              <a:t> into it to motivate participation, engagement, and loyalty. Gamification takes techniques that game designers use to engage players, and applies them to non-game experiences to motivate actions. Gamification is not about creating something new. It is about amplifying the effect of an existing, core experience by applying the motivational techniques that make games so engaging. When you gamify high-value interactions with customers, employees, and partners, you drive more sales, stronger collaboration, better ROI, deeper loyalty, higher customer satisfaction and more.</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p:txBody>
      </p:sp>
      <p:sp>
        <p:nvSpPr>
          <p:cNvPr id="119" name="Google Shape;119;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21" name="Google Shape;121;p26"/>
          <p:cNvGrpSpPr/>
          <p:nvPr/>
        </p:nvGrpSpPr>
        <p:grpSpPr>
          <a:xfrm>
            <a:off x="6917336" y="4812275"/>
            <a:ext cx="1613268" cy="288299"/>
            <a:chOff x="805865" y="375582"/>
            <a:chExt cx="4067745" cy="755700"/>
          </a:xfrm>
        </p:grpSpPr>
        <p:pic>
          <p:nvPicPr>
            <p:cNvPr id="122" name="Google Shape;122;p26"/>
            <p:cNvPicPr preferRelativeResize="0"/>
            <p:nvPr/>
          </p:nvPicPr>
          <p:blipFill>
            <a:blip r:embed="rId4">
              <a:alphaModFix/>
            </a:blip>
            <a:stretch>
              <a:fillRect/>
            </a:stretch>
          </p:blipFill>
          <p:spPr>
            <a:xfrm>
              <a:off x="4029638" y="375582"/>
              <a:ext cx="843973" cy="755700"/>
            </a:xfrm>
            <a:prstGeom prst="rect">
              <a:avLst/>
            </a:prstGeom>
            <a:noFill/>
            <a:ln>
              <a:noFill/>
            </a:ln>
          </p:spPr>
        </p:pic>
        <p:pic>
          <p:nvPicPr>
            <p:cNvPr id="123" name="Google Shape;123;p26"/>
            <p:cNvPicPr preferRelativeResize="0"/>
            <p:nvPr/>
          </p:nvPicPr>
          <p:blipFill rotWithShape="1">
            <a:blip r:embed="rId5">
              <a:alphaModFix/>
            </a:blip>
            <a:srcRect b="18507" l="13651" r="0" t="49643"/>
            <a:stretch/>
          </p:blipFill>
          <p:spPr>
            <a:xfrm>
              <a:off x="2569425" y="544250"/>
              <a:ext cx="1295350" cy="455700"/>
            </a:xfrm>
            <a:prstGeom prst="rect">
              <a:avLst/>
            </a:prstGeom>
            <a:noFill/>
            <a:ln>
              <a:noFill/>
            </a:ln>
          </p:spPr>
        </p:pic>
        <p:pic>
          <p:nvPicPr>
            <p:cNvPr id="124" name="Google Shape;124;p26"/>
            <p:cNvPicPr preferRelativeResize="0"/>
            <p:nvPr/>
          </p:nvPicPr>
          <p:blipFill>
            <a:blip r:embed="rId6">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1884613" y="1193600"/>
            <a:ext cx="5374775" cy="275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86" name="Google Shape;286;p45"/>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TRANSPARENCY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Where everyone stands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Used to show where people stand on the metrics that matter. Individual and team profiles show progress in real-time and historically. Leaderboards show who’s just ahead and who’s behind as well as overall ranking on any number of metrics.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87" name="Google Shape;287;p4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289" name="Google Shape;289;p45"/>
          <p:cNvGrpSpPr/>
          <p:nvPr/>
        </p:nvGrpSpPr>
        <p:grpSpPr>
          <a:xfrm>
            <a:off x="6917336" y="4812275"/>
            <a:ext cx="1613268" cy="288299"/>
            <a:chOff x="805865" y="375582"/>
            <a:chExt cx="4067745" cy="755700"/>
          </a:xfrm>
        </p:grpSpPr>
        <p:pic>
          <p:nvPicPr>
            <p:cNvPr id="290" name="Google Shape;290;p4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91" name="Google Shape;291;p4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92" name="Google Shape;292;p4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6"/>
          <p:cNvPicPr preferRelativeResize="0"/>
          <p:nvPr/>
        </p:nvPicPr>
        <p:blipFill>
          <a:blip r:embed="rId3">
            <a:alphaModFix/>
          </a:blip>
          <a:stretch>
            <a:fillRect/>
          </a:stretch>
        </p:blipFill>
        <p:spPr>
          <a:xfrm>
            <a:off x="1842563" y="1057762"/>
            <a:ext cx="5458875" cy="302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7"/>
          <p:cNvSpPr txBox="1"/>
          <p:nvPr>
            <p:ph type="title"/>
          </p:nvPr>
        </p:nvSpPr>
        <p:spPr>
          <a:xfrm>
            <a:off x="295524" y="199822"/>
            <a:ext cx="4216500" cy="266400"/>
          </a:xfrm>
          <a:prstGeom prst="rect">
            <a:avLst/>
          </a:prstGeom>
        </p:spPr>
        <p:txBody>
          <a:bodyPr anchorCtr="0" anchor="b" bIns="72900" lIns="72900" spcFirstLastPara="1" rIns="72900" wrap="square" tIns="72900">
            <a:noAutofit/>
          </a:bodyPr>
          <a:lstStyle/>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t/>
            </a:r>
            <a:endParaRPr sz="1900">
              <a:latin typeface="IBM Plex Sans"/>
              <a:ea typeface="IBM Plex Sans"/>
              <a:cs typeface="IBM Plex Sans"/>
              <a:sym typeface="IBM Plex Sans"/>
            </a:endParaRPr>
          </a:p>
          <a:p>
            <a:pPr indent="0" lvl="0" marL="0" rtl="0" algn="l">
              <a:spcBef>
                <a:spcPts val="0"/>
              </a:spcBef>
              <a:spcAft>
                <a:spcPts val="0"/>
              </a:spcAft>
              <a:buNone/>
            </a:pPr>
            <a:r>
              <a:rPr b="1" lang="en" sz="1400">
                <a:solidFill>
                  <a:srgbClr val="3C78D8"/>
                </a:solidFill>
                <a:latin typeface="IBM Plex Sans"/>
                <a:ea typeface="IBM Plex Sans"/>
                <a:cs typeface="IBM Plex Sans"/>
                <a:sym typeface="IBM Plex Sans"/>
              </a:rPr>
              <a:t>TOOL:</a:t>
            </a:r>
            <a:r>
              <a:rPr b="1" lang="en" sz="1400">
                <a:latin typeface="IBM Plex Sans"/>
                <a:ea typeface="IBM Plex Sans"/>
                <a:cs typeface="IBM Plex Sans"/>
                <a:sym typeface="IBM Plex Sans"/>
              </a:rPr>
              <a:t> GAMIFICATION DESIGN</a:t>
            </a:r>
            <a:endParaRPr sz="1400">
              <a:latin typeface="IBM Plex Sans"/>
              <a:ea typeface="IBM Plex Sans"/>
              <a:cs typeface="IBM Plex Sans"/>
              <a:sym typeface="IBM Plex Sans"/>
            </a:endParaRPr>
          </a:p>
        </p:txBody>
      </p:sp>
      <p:graphicFrame>
        <p:nvGraphicFramePr>
          <p:cNvPr id="130" name="Google Shape;130;p27"/>
          <p:cNvGraphicFramePr/>
          <p:nvPr/>
        </p:nvGraphicFramePr>
        <p:xfrm>
          <a:off x="448114" y="2416807"/>
          <a:ext cx="3000000" cy="3000000"/>
        </p:xfrm>
        <a:graphic>
          <a:graphicData uri="http://schemas.openxmlformats.org/drawingml/2006/table">
            <a:tbl>
              <a:tblPr>
                <a:noFill/>
                <a:tableStyleId>{78499F19-EA11-4B01-84C9-F4F874791DA9}</a:tableStyleId>
              </a:tblPr>
              <a:tblGrid>
                <a:gridCol w="2789200"/>
                <a:gridCol w="1079500"/>
              </a:tblGrid>
              <a:tr h="269650">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DYNAMICS</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c>
                  <a:txBody>
                    <a:bodyPr/>
                    <a:lstStyle/>
                    <a:p>
                      <a:pPr indent="0" lvl="0" marL="0" rtl="0" algn="l">
                        <a:spcBef>
                          <a:spcPts val="0"/>
                        </a:spcBef>
                        <a:spcAft>
                          <a:spcPts val="0"/>
                        </a:spcAft>
                        <a:buNone/>
                      </a:pPr>
                      <a:r>
                        <a:rPr b="1" lang="en" sz="500">
                          <a:solidFill>
                            <a:srgbClr val="FFFFFF"/>
                          </a:solidFill>
                          <a:latin typeface="IBM Plex Sans"/>
                          <a:ea typeface="IBM Plex Sans"/>
                          <a:cs typeface="IBM Plex Sans"/>
                          <a:sym typeface="IBM Plex Sans"/>
                        </a:rPr>
                        <a:t>Ideas</a:t>
                      </a:r>
                      <a:endParaRPr b="1" sz="5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Competition</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Why are people competing? What are they competing for?</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Collaboration </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get people to work together and in teams?</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Community</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is the nature and role of the community of people?</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Progress (Attitudes, Behaviours &amp; Skills)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is the progress journey we hope people will move on?</a:t>
                      </a:r>
                      <a:endParaRPr b="1" sz="700">
                        <a:solidFill>
                          <a:srgbClr val="3C78D8"/>
                        </a:solidFill>
                        <a:latin typeface="IBM Plex Sans"/>
                        <a:ea typeface="IBM Plex Sans"/>
                        <a:cs typeface="IBM Plex Sans"/>
                        <a:sym typeface="IBM Plex Sans"/>
                      </a:endParaRPr>
                    </a:p>
                  </a:txBody>
                  <a:tcPr marT="62250" marB="62250" marR="78200" marL="78200">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Achievement</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does achievement mean? How will it be recognised? </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Exploration &amp; Surprise</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offer novelty in terms of the journey? </a:t>
                      </a:r>
                      <a:endParaRPr b="1" sz="700">
                        <a:solidFill>
                          <a:srgbClr val="3C78D8"/>
                        </a:solidFill>
                        <a:latin typeface="IBM Plex Sans"/>
                        <a:ea typeface="IBM Plex Sans"/>
                        <a:cs typeface="IBM Plex Sans"/>
                        <a:sym typeface="IBM Plex Sans"/>
                      </a:endParaRPr>
                    </a:p>
                  </a:txBody>
                  <a:tcPr marT="62250" marB="62250" marR="78200" marL="78200">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t/>
                      </a:r>
                      <a:endParaRPr b="1" sz="700">
                        <a:latin typeface="IBM Plex Sans"/>
                        <a:ea typeface="IBM Plex Sans"/>
                        <a:cs typeface="IBM Plex Sans"/>
                        <a:sym typeface="IBM Plex Sans"/>
                      </a:endParaRPr>
                    </a:p>
                  </a:txBody>
                  <a:tcPr marT="62250" marB="62250" marR="78200" marL="78200">
                    <a:solidFill>
                      <a:srgbClr val="FFFFFF"/>
                    </a:solidFill>
                  </a:tcPr>
                </a:tc>
              </a:tr>
            </a:tbl>
          </a:graphicData>
        </a:graphic>
      </p:graphicFrame>
      <p:graphicFrame>
        <p:nvGraphicFramePr>
          <p:cNvPr id="131" name="Google Shape;131;p27"/>
          <p:cNvGraphicFramePr/>
          <p:nvPr/>
        </p:nvGraphicFramePr>
        <p:xfrm>
          <a:off x="4577139" y="609068"/>
          <a:ext cx="3000000" cy="3000000"/>
        </p:xfrm>
        <a:graphic>
          <a:graphicData uri="http://schemas.openxmlformats.org/drawingml/2006/table">
            <a:tbl>
              <a:tblPr>
                <a:noFill/>
                <a:tableStyleId>{78499F19-EA11-4B01-84C9-F4F874791DA9}</a:tableStyleId>
              </a:tblPr>
              <a:tblGrid>
                <a:gridCol w="2472150"/>
                <a:gridCol w="1396525"/>
              </a:tblGrid>
              <a:tr h="269650">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MECHANICS</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c>
                  <a:txBody>
                    <a:bodyPr/>
                    <a:lstStyle/>
                    <a:p>
                      <a:pPr indent="0" lvl="0" marL="0" rtl="0" algn="l">
                        <a:spcBef>
                          <a:spcPts val="0"/>
                        </a:spcBef>
                        <a:spcAft>
                          <a:spcPts val="0"/>
                        </a:spcAft>
                        <a:buNone/>
                      </a:pPr>
                      <a:r>
                        <a:rPr b="1" lang="en" sz="500">
                          <a:solidFill>
                            <a:srgbClr val="FFFFFF"/>
                          </a:solidFill>
                          <a:latin typeface="IBM Plex Sans"/>
                          <a:ea typeface="IBM Plex Sans"/>
                          <a:cs typeface="IBM Plex Sans"/>
                          <a:sym typeface="IBM Plex Sans"/>
                        </a:rPr>
                        <a:t>Ideas</a:t>
                      </a:r>
                      <a:endParaRPr b="1" sz="5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Missions (individuals &amp; team)</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are the broad missions or journeys that we want players to undertake? How do we see individual vs. team missions?</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Tasks (Output, Quiz, Puzzle, Action etc.)</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What could be some specific tasks and actions that we want to include as part of the missions and journeys?</a:t>
                      </a:r>
                      <a:endParaRPr b="1" sz="700">
                        <a:solidFill>
                          <a:srgbClr val="3C78D8"/>
                        </a:solidFill>
                        <a:latin typeface="IBM Plex Sans"/>
                        <a:ea typeface="IBM Plex Sans"/>
                        <a:cs typeface="IBM Plex Sans"/>
                        <a:sym typeface="IBM Plex Sans"/>
                      </a:endParaRPr>
                    </a:p>
                  </a:txBody>
                  <a:tcPr marT="62250" marB="62250" marR="78200" marL="78200">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Levels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How can we organise the missions and tasks in terms of levels of skill, complexity, scale etc.? How do people progress?</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Points </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score or reward people as they complete tasks and missions? What could the points mean for people? When are points allocated? Who allocates the points?</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Badges</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None/>
                      </a:pPr>
                      <a:r>
                        <a:rPr lang="en" sz="600">
                          <a:solidFill>
                            <a:schemeClr val="dk1"/>
                          </a:solidFill>
                          <a:latin typeface="IBM Plex Sans Light"/>
                          <a:ea typeface="IBM Plex Sans Light"/>
                          <a:cs typeface="IBM Plex Sans Light"/>
                          <a:sym typeface="IBM Plex Sans Light"/>
                        </a:rPr>
                        <a:t>How do we recognise people for displaying skill, efficiency, commitment, collaboration etc. going beyond the points? What do we want to recognise? When to recognise? Who recognises them? </a:t>
                      </a:r>
                      <a:endParaRPr b="1" sz="700">
                        <a:solidFill>
                          <a:srgbClr val="3C78D8"/>
                        </a:solidFill>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lnL cap="flat" cmpd="sng" w="9525">
                      <a:solidFill>
                        <a:srgbClr val="9E9E9E"/>
                      </a:solidFill>
                      <a:prstDash val="solid"/>
                      <a:round/>
                      <a:headEnd len="sm" w="sm" type="none"/>
                      <a:tailEnd len="sm" w="sm" type="none"/>
                    </a:lnL>
                    <a:solidFill>
                      <a:srgbClr val="FFFFFF"/>
                    </a:solidFill>
                  </a:tcPr>
                </a:tc>
              </a:tr>
              <a:tr h="2099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Leaderboards (individuals &amp; team)</a:t>
                      </a:r>
                      <a:endParaRPr b="1" sz="700">
                        <a:solidFill>
                          <a:srgbClr val="3C78D8"/>
                        </a:solidFill>
                        <a:latin typeface="IBM Plex Sans"/>
                        <a:ea typeface="IBM Plex Sans"/>
                        <a:cs typeface="IBM Plex Sans"/>
                        <a:sym typeface="IBM Plex Sans"/>
                      </a:endParaRPr>
                    </a:p>
                    <a:p>
                      <a:pPr indent="0" lvl="0" marL="0" marR="63500" rtl="0" algn="l">
                        <a:spcBef>
                          <a:spcPts val="0"/>
                        </a:spcBef>
                        <a:spcAft>
                          <a:spcPts val="0"/>
                        </a:spcAft>
                        <a:buClr>
                          <a:schemeClr val="dk1"/>
                        </a:buClr>
                        <a:buSzPts val="700"/>
                        <a:buFont typeface="Arial"/>
                        <a:buNone/>
                      </a:pPr>
                      <a:r>
                        <a:rPr lang="en" sz="600">
                          <a:solidFill>
                            <a:schemeClr val="dk1"/>
                          </a:solidFill>
                          <a:latin typeface="IBM Plex Sans Light"/>
                          <a:ea typeface="IBM Plex Sans Light"/>
                          <a:cs typeface="IBM Plex Sans Light"/>
                          <a:sym typeface="IBM Plex Sans Light"/>
                        </a:rPr>
                        <a:t>How do we create transparency by declaring how individuals and teams stand vis a vis the competition in terms of missions, levels, points, badges? Who updates the board? How often is it updated? </a:t>
                      </a:r>
                      <a:endParaRPr b="1" sz="700">
                        <a:solidFill>
                          <a:srgbClr val="3C78D8"/>
                        </a:solidFill>
                        <a:latin typeface="IBM Plex Sans"/>
                        <a:ea typeface="IBM Plex Sans"/>
                        <a:cs typeface="IBM Plex Sans"/>
                        <a:sym typeface="IBM Plex Sans"/>
                      </a:endParaRPr>
                    </a:p>
                  </a:txBody>
                  <a:tcPr marT="62250" marB="62250" marR="78200" marL="78200">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t/>
                      </a:r>
                      <a:endParaRPr sz="700">
                        <a:latin typeface="IBM Plex Sans"/>
                        <a:ea typeface="IBM Plex Sans"/>
                        <a:cs typeface="IBM Plex Sans"/>
                        <a:sym typeface="IBM Plex Sans"/>
                      </a:endParaRPr>
                    </a:p>
                  </a:txBody>
                  <a:tcPr marT="62250" marB="62250" marR="78200" marL="78200">
                    <a:solidFill>
                      <a:srgbClr val="FFFFFF"/>
                    </a:solidFill>
                  </a:tcPr>
                </a:tc>
              </a:tr>
            </a:tbl>
          </a:graphicData>
        </a:graphic>
      </p:graphicFrame>
      <p:graphicFrame>
        <p:nvGraphicFramePr>
          <p:cNvPr id="132" name="Google Shape;132;p27"/>
          <p:cNvGraphicFramePr/>
          <p:nvPr/>
        </p:nvGraphicFramePr>
        <p:xfrm>
          <a:off x="448114" y="609062"/>
          <a:ext cx="3000000" cy="3000000"/>
        </p:xfrm>
        <a:graphic>
          <a:graphicData uri="http://schemas.openxmlformats.org/drawingml/2006/table">
            <a:tbl>
              <a:tblPr>
                <a:noFill/>
                <a:tableStyleId>{78499F19-EA11-4B01-84C9-F4F874791DA9}</a:tableStyleId>
              </a:tblPr>
              <a:tblGrid>
                <a:gridCol w="3868700"/>
              </a:tblGrid>
              <a:tr h="286875">
                <a:tc>
                  <a:txBody>
                    <a:bodyPr/>
                    <a:lstStyle/>
                    <a:p>
                      <a:pPr indent="0" lvl="0" marL="0" rtl="0" algn="l">
                        <a:spcBef>
                          <a:spcPts val="0"/>
                        </a:spcBef>
                        <a:spcAft>
                          <a:spcPts val="0"/>
                        </a:spcAft>
                        <a:buNone/>
                      </a:pPr>
                      <a:r>
                        <a:rPr b="1" lang="en" sz="1000">
                          <a:solidFill>
                            <a:srgbClr val="FFFFFF"/>
                          </a:solidFill>
                          <a:latin typeface="IBM Plex Sans"/>
                          <a:ea typeface="IBM Plex Sans"/>
                          <a:cs typeface="IBM Plex Sans"/>
                          <a:sym typeface="IBM Plex Sans"/>
                        </a:rPr>
                        <a:t>GAME CONCEPT</a:t>
                      </a:r>
                      <a:endParaRPr sz="1000">
                        <a:solidFill>
                          <a:srgbClr val="FFFFFF"/>
                        </a:solidFill>
                        <a:latin typeface="IBM Plex Sans"/>
                        <a:ea typeface="IBM Plex Sans"/>
                        <a:cs typeface="IBM Plex Sans"/>
                        <a:sym typeface="IBM Plex Sans"/>
                      </a:endParaRPr>
                    </a:p>
                  </a:txBody>
                  <a:tcPr marT="62250" marB="62250" marR="78200" marL="78200" anchor="ctr">
                    <a:solidFill>
                      <a:srgbClr val="3C78D8"/>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What are we looking to gamify? </a:t>
                      </a:r>
                      <a:endParaRPr sz="600">
                        <a:solidFill>
                          <a:schemeClr val="dk1"/>
                        </a:solidFill>
                        <a:latin typeface="IBM Plex Sans Light"/>
                        <a:ea typeface="IBM Plex Sans Light"/>
                        <a:cs typeface="IBM Plex Sans Light"/>
                        <a:sym typeface="IBM Plex Sans Light"/>
                      </a:endParaRPr>
                    </a:p>
                  </a:txBody>
                  <a:tcPr marT="62250" marB="62250" marR="78200" marL="78200">
                    <a:solidFill>
                      <a:srgbClr val="FFFFFF"/>
                    </a:solidFill>
                  </a:tcPr>
                </a:tc>
              </a:tr>
              <a:tr h="336450">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What is the broad goal we want to achieve?</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Who are we gamifying for? What is the profile of the participant/user?</a:t>
                      </a:r>
                      <a:endParaRPr sz="600">
                        <a:solidFill>
                          <a:schemeClr val="dk1"/>
                        </a:solidFill>
                        <a:latin typeface="IBM Plex Sans Light"/>
                        <a:ea typeface="IBM Plex Sans Light"/>
                        <a:cs typeface="IBM Plex Sans Light"/>
                        <a:sym typeface="IBM Plex Sans Light"/>
                      </a:endParaRPr>
                    </a:p>
                  </a:txBody>
                  <a:tcPr marT="62250" marB="62250" marR="78200" marL="78200">
                    <a:solidFill>
                      <a:srgbClr val="FFFFFF"/>
                    </a:solidFill>
                  </a:tcPr>
                </a:tc>
              </a:tr>
              <a:tr h="336450">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What is the broad concept? What is the name?</a:t>
                      </a:r>
                      <a:endParaRPr b="1" sz="700">
                        <a:solidFill>
                          <a:srgbClr val="3C78D8"/>
                        </a:solidFill>
                        <a:latin typeface="IBM Plex Sans"/>
                        <a:ea typeface="IBM Plex Sans"/>
                        <a:cs typeface="IBM Plex Sans"/>
                        <a:sym typeface="IBM Plex Sans"/>
                      </a:endParaRPr>
                    </a:p>
                  </a:txBody>
                  <a:tcPr marT="62250" marB="62250" marR="78200" marL="78200">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8" name="Google Shape;138;p28"/>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Gamification Dynamics &amp; Mechanics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What Gamification Dynamics are focused on  some of the broad goals and intent behind gamifying a certain area of activity. Game Mechanics are some of the ways a gamified experience can be created. </a:t>
            </a:r>
            <a:endParaRPr sz="1400">
              <a:solidFill>
                <a:srgbClr val="FFFFFF"/>
              </a:solidFill>
              <a:latin typeface="IBM Plex Sans"/>
              <a:ea typeface="IBM Plex Sans"/>
              <a:cs typeface="IBM Plex Sans"/>
              <a:sym typeface="IBM Plex Sans"/>
            </a:endParaRPr>
          </a:p>
        </p:txBody>
      </p:sp>
      <p:sp>
        <p:nvSpPr>
          <p:cNvPr id="139" name="Google Shape;139;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41" name="Google Shape;141;p28"/>
          <p:cNvGrpSpPr/>
          <p:nvPr/>
        </p:nvGrpSpPr>
        <p:grpSpPr>
          <a:xfrm>
            <a:off x="6917336" y="4812275"/>
            <a:ext cx="1613268" cy="288299"/>
            <a:chOff x="805865" y="375582"/>
            <a:chExt cx="4067745" cy="755700"/>
          </a:xfrm>
        </p:grpSpPr>
        <p:pic>
          <p:nvPicPr>
            <p:cNvPr id="142" name="Google Shape;142;p2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43" name="Google Shape;143;p2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44" name="Google Shape;144;p2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9"/>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50" name="Google Shape;150;p29"/>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COMPETITION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Clr>
                <a:schemeClr val="dk1"/>
              </a:buClr>
              <a:buSzPts val="1100"/>
              <a:buFont typeface="Arial"/>
              <a:buNone/>
            </a:pPr>
            <a:r>
              <a:rPr b="1" lang="en" sz="1800">
                <a:solidFill>
                  <a:srgbClr val="FFFFFF"/>
                </a:solidFill>
                <a:latin typeface="IBM Plex Sans"/>
                <a:ea typeface="IBM Plex Sans"/>
                <a:cs typeface="IBM Plex Sans"/>
                <a:sym typeface="IBM Plex Sans"/>
              </a:rPr>
              <a:t>How I’m doing compared to others.</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Showing users how they compare to others, as individuals or in teams. Competition is enhanced by time-based, team and individualized leaderboards based on rank or score.</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51" name="Google Shape;151;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153" name="Google Shape;153;p29"/>
          <p:cNvGrpSpPr/>
          <p:nvPr/>
        </p:nvGrpSpPr>
        <p:grpSpPr>
          <a:xfrm>
            <a:off x="6917336" y="4812275"/>
            <a:ext cx="1613268" cy="288299"/>
            <a:chOff x="805865" y="375582"/>
            <a:chExt cx="4067745" cy="755700"/>
          </a:xfrm>
        </p:grpSpPr>
        <p:pic>
          <p:nvPicPr>
            <p:cNvPr id="154" name="Google Shape;154;p2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55" name="Google Shape;155;p2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56" name="Google Shape;156;p29"/>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1588438" y="1188125"/>
            <a:ext cx="5967126" cy="276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67" name="Google Shape;167;p31"/>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COLLABORATION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Accomplish a goal working with others.</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Users working as teams to accomplish tasks, to drive competition, and to encourage knowledge sharing. Team members may be recognised (through points or badges) for contributing to a group’s success.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68" name="Google Shape;168;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170" name="Google Shape;170;p31"/>
          <p:cNvGrpSpPr/>
          <p:nvPr/>
        </p:nvGrpSpPr>
        <p:grpSpPr>
          <a:xfrm>
            <a:off x="6917336" y="4812275"/>
            <a:ext cx="1613268" cy="288299"/>
            <a:chOff x="805865" y="375582"/>
            <a:chExt cx="4067745" cy="755700"/>
          </a:xfrm>
        </p:grpSpPr>
        <p:pic>
          <p:nvPicPr>
            <p:cNvPr id="171" name="Google Shape;171;p3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72" name="Google Shape;172;p3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73" name="Google Shape;173;p31"/>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2025538" y="874113"/>
            <a:ext cx="5092925" cy="3395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84" name="Google Shape;184;p33"/>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GAMIFICATION | GAME DYNAMICS &amp; MECHANICS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COMMUNITY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63431" rtl="0" algn="l">
              <a:spcBef>
                <a:spcPts val="0"/>
              </a:spcBef>
              <a:spcAft>
                <a:spcPts val="0"/>
              </a:spcAft>
              <a:buNone/>
            </a:pPr>
            <a:r>
              <a:rPr b="1" lang="en" sz="1800">
                <a:solidFill>
                  <a:srgbClr val="FFFFFF"/>
                </a:solidFill>
                <a:latin typeface="IBM Plex Sans"/>
                <a:ea typeface="IBM Plex Sans"/>
                <a:cs typeface="IBM Plex Sans"/>
                <a:sym typeface="IBM Plex Sans"/>
              </a:rPr>
              <a:t>A context for achievement.</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Communities give meaning to goals, badges, competitions, and other mechanics. Sharing participant achievements creates energy in the community and increase social standing.</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85" name="Google Shape;185;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ONE </a:t>
            </a:r>
            <a:endParaRPr b="1" sz="500">
              <a:solidFill>
                <a:srgbClr val="3C78D8"/>
              </a:solidFill>
              <a:latin typeface="IBM Plex Sans"/>
              <a:ea typeface="IBM Plex Sans"/>
              <a:cs typeface="IBM Plex Sans"/>
              <a:sym typeface="IBM Plex Sans"/>
            </a:endParaRPr>
          </a:p>
        </p:txBody>
      </p:sp>
      <p:grpSp>
        <p:nvGrpSpPr>
          <p:cNvPr id="187" name="Google Shape;187;p33"/>
          <p:cNvGrpSpPr/>
          <p:nvPr/>
        </p:nvGrpSpPr>
        <p:grpSpPr>
          <a:xfrm>
            <a:off x="6917336" y="4812275"/>
            <a:ext cx="1613268" cy="288299"/>
            <a:chOff x="805865" y="375582"/>
            <a:chExt cx="4067745" cy="755700"/>
          </a:xfrm>
        </p:grpSpPr>
        <p:pic>
          <p:nvPicPr>
            <p:cNvPr id="188" name="Google Shape;188;p3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89" name="Google Shape;189;p3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90" name="Google Shape;190;p33"/>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